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8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7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6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0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6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6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8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0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4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DA080-BC8A-4B14-968A-88A39B961D69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6221-7960-49AF-B855-AEA61736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6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2819241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71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01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book would you want to fall into?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5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would the story change with you in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</vt:lpstr>
      <vt:lpstr>Which book would you want to fall into?</vt:lpstr>
      <vt:lpstr>How would the story change with you in it?</vt:lpstr>
    </vt:vector>
  </TitlesOfParts>
  <Company>Coventry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</dc:title>
  <dc:creator>DaviesBethany</dc:creator>
  <cp:lastModifiedBy>DaviesBethany</cp:lastModifiedBy>
  <cp:revision>2</cp:revision>
  <dcterms:created xsi:type="dcterms:W3CDTF">2012-10-04T13:08:41Z</dcterms:created>
  <dcterms:modified xsi:type="dcterms:W3CDTF">2012-10-04T13:14:49Z</dcterms:modified>
</cp:coreProperties>
</file>