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124" y="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62B8-6BEB-442D-8070-D11F113D77D6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11B5-AE8A-46A1-9A0F-A7FE2DB9DF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6606540" cy="1523576"/>
          </a:xfrm>
        </p:spPr>
        <p:txBody>
          <a:bodyPr/>
          <a:lstStyle/>
          <a:p>
            <a:r>
              <a:rPr lang="en-US" dirty="0" smtClean="0"/>
              <a:t>Magazine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5440680" cy="2570480"/>
          </a:xfrm>
        </p:spPr>
        <p:txBody>
          <a:bodyPr/>
          <a:lstStyle/>
          <a:p>
            <a:pPr algn="l"/>
            <a:r>
              <a:rPr lang="en-US" dirty="0" smtClean="0"/>
              <a:t>Name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14800" y="899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Ms. Davies Class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like to do for fun?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267200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What’s a favorite memory?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629400"/>
            <a:ext cx="3124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you could do anything, what would you do?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1905000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will you do as an adult?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230469"/>
            <a:ext cx="3124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you could meet one person, who would it be?  What would you talk about?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6629400"/>
            <a:ext cx="3124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will your summer be like?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2743200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4152" y="5052846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5008" y="7772400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35552" y="5562600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7183398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819400"/>
            <a:ext cx="6995160" cy="61656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Pick one experience you’ve had that was very important.  Describe why it was so special, and what you learned.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Favorite Movies &amp; Books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Favorite </a:t>
            </a:r>
            <a:r>
              <a:rPr lang="en-US" dirty="0" smtClean="0"/>
              <a:t>Anything Else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8806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Paint, create a comic and paste it below.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else!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590800"/>
            <a:ext cx="6995160" cy="63942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else is important to you?  Include it below, or on other slides.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142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Magazine Title</vt:lpstr>
      <vt:lpstr>Interview</vt:lpstr>
      <vt:lpstr>Favorite Memory</vt:lpstr>
      <vt:lpstr>Favorites</vt:lpstr>
      <vt:lpstr>Comic</vt:lpstr>
      <vt:lpstr>Everything else!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Magazine Title</dc:title>
  <dc:creator>Bob D</dc:creator>
  <cp:lastModifiedBy>HHLibrary</cp:lastModifiedBy>
  <cp:revision>3</cp:revision>
  <dcterms:created xsi:type="dcterms:W3CDTF">2013-05-27T16:42:54Z</dcterms:created>
  <dcterms:modified xsi:type="dcterms:W3CDTF">2013-06-06T12:30:22Z</dcterms:modified>
</cp:coreProperties>
</file>